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16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12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242" y="587435"/>
            <a:ext cx="13982700" cy="412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000" spc="88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2816" y="483575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178847"/>
            <a:ext cx="4820250" cy="7265887"/>
            <a:chOff x="0" y="-20495"/>
            <a:chExt cx="1269531" cy="1913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49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19.63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+37.66%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0.136%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21.53%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5.65%</a:t>
              </a:r>
            </a:p>
            <a:p>
              <a:pPr algn="ctr">
                <a:lnSpc>
                  <a:spcPts val="5039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11.28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7426" y="2269394"/>
            <a:ext cx="4820250" cy="7325507"/>
            <a:chOff x="0" y="0"/>
            <a:chExt cx="1269531" cy="192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196.49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+40.85%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0.139%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14.01%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24.59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1600" y="2269395"/>
            <a:ext cx="4820251" cy="7428202"/>
            <a:chOff x="-27360" y="-17398"/>
            <a:chExt cx="1269531" cy="1956399"/>
          </a:xfrm>
        </p:grpSpPr>
        <p:sp>
          <p:nvSpPr>
            <p:cNvPr id="12" name="Freeform 12"/>
            <p:cNvSpPr/>
            <p:nvPr/>
          </p:nvSpPr>
          <p:spPr>
            <a:xfrm>
              <a:off x="-27360" y="-17398"/>
              <a:ext cx="1269531" cy="1845322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360" y="9649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 (</a:t>
              </a:r>
              <a:r>
                <a:rPr lang="en-US" sz="24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24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40.90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+21.87%</a:t>
              </a:r>
            </a:p>
            <a:p>
              <a:pPr algn="ctr">
                <a:lnSpc>
                  <a:spcPts val="5040"/>
                </a:lnSpc>
              </a:pPr>
              <a:r>
                <a:rPr lang="en-US" sz="23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0.088%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22.52%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6.50%</a:t>
              </a:r>
            </a:p>
            <a:p>
              <a:pPr algn="ctr">
                <a:lnSpc>
                  <a:spcPts val="5040"/>
                </a:lnSpc>
              </a:pPr>
              <a:r>
                <a:rPr lang="en-US" sz="24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15.38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778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VZ provides the highest dividend yield while T has the lowest P/E ratio. T has a good dividend yield which could also make this a good option.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94" y="575568"/>
            <a:ext cx="17526001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781300"/>
            <a:ext cx="16612600" cy="535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645434" y="1826954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8000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</a:t>
            </a:r>
            <a:r>
              <a:rPr lang="en-US" sz="14346" spc="143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288117"/>
            <a:ext cx="102108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57747" y="730598"/>
            <a:ext cx="14547225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8600" y="288482"/>
            <a:ext cx="17564099" cy="103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66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02265" y="298941"/>
            <a:ext cx="1094492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409" y="811704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endParaRPr dirty="0"/>
          </a:p>
          <a:p>
            <a:pPr algn="ctr">
              <a:lnSpc>
                <a:spcPts val="3382"/>
              </a:lnSpc>
            </a:pPr>
            <a:r>
              <a:rPr lang="en-US" sz="2602" spc="7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86200" y="571500"/>
            <a:ext cx="1014574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80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05000" y="339600"/>
            <a:ext cx="12725400" cy="132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7200" spc="95" dirty="0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865</Words>
  <Application>Microsoft Macintosh PowerPoint</Application>
  <PresentationFormat>Custom</PresentationFormat>
  <Paragraphs>110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15</cp:revision>
  <dcterms:created xsi:type="dcterms:W3CDTF">2006-08-16T00:00:00Z</dcterms:created>
  <dcterms:modified xsi:type="dcterms:W3CDTF">2024-08-15T01:25:50Z</dcterms:modified>
  <dc:identifier>DAGNrePTToE</dc:identifier>
</cp:coreProperties>
</file>